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456" y="-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B45A-C4F5-4480-B3F0-B0D363311C94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07F58-3EB2-4A44-8ACE-FB1370676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160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B45A-C4F5-4480-B3F0-B0D363311C94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07F58-3EB2-4A44-8ACE-FB1370676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111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B45A-C4F5-4480-B3F0-B0D363311C94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07F58-3EB2-4A44-8ACE-FB1370676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91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B45A-C4F5-4480-B3F0-B0D363311C94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07F58-3EB2-4A44-8ACE-FB1370676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39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B45A-C4F5-4480-B3F0-B0D363311C94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07F58-3EB2-4A44-8ACE-FB1370676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469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B45A-C4F5-4480-B3F0-B0D363311C94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07F58-3EB2-4A44-8ACE-FB1370676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505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B45A-C4F5-4480-B3F0-B0D363311C94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07F58-3EB2-4A44-8ACE-FB1370676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437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B45A-C4F5-4480-B3F0-B0D363311C94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07F58-3EB2-4A44-8ACE-FB1370676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457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B45A-C4F5-4480-B3F0-B0D363311C94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07F58-3EB2-4A44-8ACE-FB1370676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30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B45A-C4F5-4480-B3F0-B0D363311C94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07F58-3EB2-4A44-8ACE-FB1370676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612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B45A-C4F5-4480-B3F0-B0D363311C94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07F58-3EB2-4A44-8ACE-FB1370676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3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3B45A-C4F5-4480-B3F0-B0D363311C94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07F58-3EB2-4A44-8ACE-FB1370676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569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99011"/>
            <a:ext cx="2258989" cy="22589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8106" y="103922"/>
            <a:ext cx="1885950" cy="24193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2879" y="1486683"/>
            <a:ext cx="1729285" cy="15332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5270" y="5158854"/>
            <a:ext cx="2546729" cy="16991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171700" cy="21050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3874" y="4599010"/>
            <a:ext cx="3397519" cy="225898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47705" y="0"/>
            <a:ext cx="3026348" cy="2006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44878" y="2523272"/>
            <a:ext cx="4047122" cy="19034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71700" y="15935"/>
            <a:ext cx="3817937" cy="163625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2105025"/>
            <a:ext cx="3400425" cy="177868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90542" y="4672013"/>
            <a:ext cx="3285578" cy="218640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35833" y="3165426"/>
            <a:ext cx="1911445" cy="14335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430619" y="2781300"/>
            <a:ext cx="1442627" cy="181771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95365" y="1877180"/>
            <a:ext cx="2170077" cy="121524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661335" y="3922735"/>
            <a:ext cx="10649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00B050"/>
                </a:solidFill>
              </a:rPr>
              <a:t>89</a:t>
            </a:r>
            <a:endParaRPr lang="en-US" sz="6000" dirty="0">
              <a:solidFill>
                <a:srgbClr val="00B05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60162" y="5158854"/>
            <a:ext cx="10649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58</a:t>
            </a:r>
            <a:endParaRPr lang="en-US" sz="6000" dirty="0"/>
          </a:p>
        </p:txBody>
      </p:sp>
      <p:sp>
        <p:nvSpPr>
          <p:cNvPr id="20" name="TextBox 19"/>
          <p:cNvSpPr txBox="1"/>
          <p:nvPr/>
        </p:nvSpPr>
        <p:spPr>
          <a:xfrm>
            <a:off x="4938365" y="3301664"/>
            <a:ext cx="10649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00B050"/>
                </a:solidFill>
              </a:rPr>
              <a:t>68</a:t>
            </a:r>
            <a:endParaRPr lang="en-US" sz="6000" dirty="0"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148665" y="1700939"/>
            <a:ext cx="10649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78</a:t>
            </a:r>
            <a:endParaRPr lang="en-US" sz="60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36045" y="1507609"/>
            <a:ext cx="10649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99</a:t>
            </a:r>
            <a:endParaRPr lang="en-US" sz="60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690124" y="4228522"/>
            <a:ext cx="10649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49</a:t>
            </a:r>
            <a:endParaRPr lang="en-US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418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2014-05-28T11:22:20Z</dcterms:created>
  <dcterms:modified xsi:type="dcterms:W3CDTF">2014-05-28T11:26:24Z</dcterms:modified>
</cp:coreProperties>
</file>